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zsvfSCPr9anpbLTK5sHP1umZtuY0-iepzFO-ZzW4hrE/edit?usp=sharing" TargetMode="External"/><Relationship Id="rId22" Type="http://schemas.openxmlformats.org/officeDocument/2006/relationships/hyperlink" Target="https://docs.google.com/document/d/1zsvfSCPr9anpbLTK5sHP1umZtuY0-iepzFO-ZzW4hrE/view" TargetMode="External"/><Relationship Id="rId21" Type="http://schemas.openxmlformats.org/officeDocument/2006/relationships/hyperlink" Target="https://docs.google.com/document/d/1zsvfSCPr9anpbLTK5sHP1umZtuY0-iepzFO-ZzW4hrE/pub" TargetMode="External"/><Relationship Id="rId24" Type="http://schemas.openxmlformats.org/officeDocument/2006/relationships/hyperlink" Target="https://docs.google.com/presentation/d/15rGRFnmbGUN4dRh8kU2kofX6uJ4uJ_7XbrWxx770P9g/pub?start=true&amp;loop=true&amp;delayms=3000" TargetMode="External"/><Relationship Id="rId23" Type="http://schemas.openxmlformats.org/officeDocument/2006/relationships/hyperlink" Target="https://docs.google.com/presentation/d/15rGRFnmbGUN4dRh8kU2kofX6uJ4uJ_7XbrWxx770P9g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360orbitcamnewportbeach/home" TargetMode="External"/><Relationship Id="rId3" Type="http://schemas.openxmlformats.org/officeDocument/2006/relationships/hyperlink" Target="https://drive.google.com/drive/folders/18OrAzGQeGby7izQ_jqrfdWPGlDwENrux?usp=sharing" TargetMode="External"/><Relationship Id="rId4" Type="http://schemas.openxmlformats.org/officeDocument/2006/relationships/hyperlink" Target="https://news.google.com/rss/search?q=photobooth&amp;hl=en-US&amp;gl=US&amp;ceid=US:en" TargetMode="External"/><Relationship Id="rId9" Type="http://schemas.openxmlformats.org/officeDocument/2006/relationships/hyperlink" Target="https://drive.google.com/file/d/1VAFpFlqu-gzW2Sqj5t0RRYvs7dJ-tux7/view?usp=sharing" TargetMode="External"/><Relationship Id="rId26" Type="http://schemas.openxmlformats.org/officeDocument/2006/relationships/hyperlink" Target="https://docs.google.com/presentation/d/15rGRFnmbGUN4dRh8kU2kofX6uJ4uJ_7XbrWxx770P9g/htmlpresent" TargetMode="External"/><Relationship Id="rId25" Type="http://schemas.openxmlformats.org/officeDocument/2006/relationships/hyperlink" Target="https://docs.google.com/presentation/d/15rGRFnmbGUN4dRh8kU2kofX6uJ4uJ_7XbrWxx770P9g/view" TargetMode="External"/><Relationship Id="rId5" Type="http://schemas.openxmlformats.org/officeDocument/2006/relationships/hyperlink" Target="https://drive.google.com/drive/folders/1pV4CWUMAcE3LzNNIa7eOqiO2j5lLnMqO?usp=sharing" TargetMode="External"/><Relationship Id="rId6" Type="http://schemas.openxmlformats.org/officeDocument/2006/relationships/hyperlink" Target="https://drive.google.com/drive/folders/15DlNrmOsCunzklFVv93yu3THByhkT5B2?usp=sharing" TargetMode="External"/><Relationship Id="rId7" Type="http://schemas.openxmlformats.org/officeDocument/2006/relationships/hyperlink" Target="https://drive.google.com/drive/folders/13z36lxiGy5XDhf5Vou30AbP9FEvQLgjU?usp=sharing" TargetMode="External"/><Relationship Id="rId8" Type="http://schemas.openxmlformats.org/officeDocument/2006/relationships/hyperlink" Target="https://drive.google.com/drive/folders/1wZwMJ3-K7YWbulCXybhoPb5oqfMCj4ej?usp=sharing" TargetMode="External"/><Relationship Id="rId11" Type="http://schemas.openxmlformats.org/officeDocument/2006/relationships/hyperlink" Target="https://docs.google.com/spreadsheets/d/1RdjDQfiYfZjh0aRHeFxj18hkLUdCR_g1yAjrns8EkoE/edit?usp=sharing" TargetMode="External"/><Relationship Id="rId10" Type="http://schemas.openxmlformats.org/officeDocument/2006/relationships/hyperlink" Target="https://drive.google.com/file/d/1X8CojusUp7Q3rfLEYyXnS5dn8QZqlY_C/view?usp=sharing" TargetMode="External"/><Relationship Id="rId13" Type="http://schemas.openxmlformats.org/officeDocument/2006/relationships/hyperlink" Target="https://docs.google.com/spreadsheets/d/1RdjDQfiYfZjh0aRHeFxj18hkLUdCR_g1yAjrns8EkoE/pubhtml" TargetMode="External"/><Relationship Id="rId12" Type="http://schemas.openxmlformats.org/officeDocument/2006/relationships/hyperlink" Target="https://docs.google.com/spreadsheet/pub?key=1RdjDQfiYfZjh0aRHeFxj18hkLUdCR_g1yAjrns8EkoE" TargetMode="External"/><Relationship Id="rId15" Type="http://schemas.openxmlformats.org/officeDocument/2006/relationships/hyperlink" Target="https://docs.google.com/spreadsheets/d/1RdjDQfiYfZjh0aRHeFxj18hkLUdCR_g1yAjrns8EkoE/view" TargetMode="External"/><Relationship Id="rId14" Type="http://schemas.openxmlformats.org/officeDocument/2006/relationships/hyperlink" Target="https://docs.google.com/spreadsheets/d/1RdjDQfiYfZjh0aRHeFxj18hkLUdCR_g1yAjrns8EkoE/pub" TargetMode="External"/><Relationship Id="rId17" Type="http://schemas.openxmlformats.org/officeDocument/2006/relationships/hyperlink" Target="https://docs.google.com/drawings/d/1R7PmsvwK7Kn8BVPi2sahebm2lnkGYIpgEdPDsN9PCwk/edit?usp=sharing" TargetMode="External"/><Relationship Id="rId16" Type="http://schemas.openxmlformats.org/officeDocument/2006/relationships/hyperlink" Target="https://docs.google.com/forms/d/15KDNr_IBpMOtMYjer0RZf_6jG-Ocgg91blRyRiuGwnM/edit?usp=sharing" TargetMode="External"/><Relationship Id="rId19" Type="http://schemas.openxmlformats.org/officeDocument/2006/relationships/hyperlink" Target="https://sites.google.com/view/videoboothinorangecounty/home" TargetMode="External"/><Relationship Id="rId18" Type="http://schemas.openxmlformats.org/officeDocument/2006/relationships/hyperlink" Target="https://drive.google.com/file/d/1QpTiTGFtM9xqrHFr3NrlOHazlavUN-IZ/view?usp=drivesdk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77894576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77894576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https://sites.google.com/view/360orbitcamnewportbeach/home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https://drive.google.com/drive/folders/18OrAzGQeGby7izQ_jqrfdWPGlDwENrux?usp=sharing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https://news.google.com/rss/search?q=photobooth&amp;hl=en-US&amp;gl=US&amp;ceid=US:en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https://drive.google.com/drive/folders/1pV4CWUMAcE3LzNNIa7eOqiO2j5lLnMqO?usp=sharing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https://drive.google.com/drive/folders/15DlNrmOsCunzklFVv93yu3THByhkT5B2?usp=sharing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https://drive.google.com/drive/folders/13z36lxiGy5XDhf5Vou30AbP9FEvQLgjU?usp=sharing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https://drive.google.com/drive/folders/1wZwMJ3-K7YWbulCXybhoPb5oqfMCj4ej?usp=sharing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https://drive.google.com/file/d/1VAFpFlqu-gzW2Sqj5t0RRYvs7dJ-tux7/view?usp=sharing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https://drive.google.com/file/d/1X8CojusUp7Q3rfLEYyXnS5dn8QZqlY_C/view?usp=sharing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https://docs.google.com/spreadsheets/d/1RdjDQfiYfZjh0aRHeFxj18hkLUdCR_g1yAjrns8EkoE/edit?usp=sharing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https://docs.google.com/spreadsheet/pub?key=1RdjDQfiYfZjh0aRHeFxj18hkLUdCR_g1yAjrns8EkoE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https://docs.google.com/spreadsheets/d/1RdjDQfiYfZjh0aRHeFxj18hkLUdCR_g1yAjrns8EkoE/pubhtml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https://docs.google.com/spreadsheets/d/1RdjDQfiYfZjh0aRHeFxj18hkLUdCR_g1yAjrns8EkoE/pub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https://docs.google.com/spreadsheets/d/1RdjDQfiYfZjh0aRHeFxj18hkLUdCR_g1yAjrns8EkoE/view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https://docs.google.com/forms/d/15KDNr_IBpMOtMYjer0RZf_6jG-Ocgg91blRyRiuGwnM/edit?usp=sharing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https://docs.google.com/drawings/d/1R7PmsvwK7Kn8BVPi2sahebm2lnkGYIpgEdPDsN9PCwk/edit?usp=sharing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https://drive.google.com/file/d/1QpTiTGFtM9xqrHFr3NrlOHazlavUN-IZ/view?usp=drivesdk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https://sites.google.com/view/videoboothinorangecounty/home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https://docs.google.com/document/d/1zsvfSCPr9anpbLTK5sHP1umZtuY0-iepzFO-ZzW4hrE/edit?usp=sharing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https://docs.google.com/document/d/1zsvfSCPr9anpbLTK5sHP1umZtuY0-iepzFO-ZzW4hrE/pub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https://docs.google.com/document/d/1zsvfSCPr9anpbLTK5sHP1umZtuY0-iepzFO-ZzW4hrE/view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https://docs.google.com/presentation/d/15rGRFnmbGUN4dRh8kU2kofX6uJ4uJ_7XbrWxx770P9g/edit?usp=sharing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https://docs.google.com/presentation/d/15rGRFnmbGUN4dRh8kU2kofX6uJ4uJ_7XbrWxx770P9g/pub?start=true&amp;loop=true&amp;delayms=3000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https://docs.google.com/presentation/d/15rGRFnmbGUN4dRh8kU2kofX6uJ4uJ_7XbrWxx770P9g/view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https://docs.google.com/presentation/d/15rGRFnmbGUN4dRh8kU2kofX6uJ4uJ_7XbrWxx770P9g/htmlpresent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77894576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77894576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778945763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77894576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778945763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778945763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orbitcamnewportbeac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videoboothinorangecounty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selfie photo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https://sites.google.com/view/360orbitcamnewportbeach/home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selfie photo booth" id="60" name="Google Shape;60;p14" title="wedding selfie photo boot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selfie photo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